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3B3B"/>
    <a:srgbClr val="0041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1840" autoAdjust="0"/>
  </p:normalViewPr>
  <p:slideViewPr>
    <p:cSldViewPr snapToGrid="0" snapToObjects="1">
      <p:cViewPr>
        <p:scale>
          <a:sx n="139" d="100"/>
          <a:sy n="139" d="100"/>
        </p:scale>
        <p:origin x="-3800" y="-15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D25EAF-3F2A-C741-91B3-8D3843DA067C}" type="datetimeFigureOut">
              <a:rPr lang="de-DE" smtClean="0"/>
              <a:t>11.12.17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300F24-16A5-3C44-AC37-0CE2436CD2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425286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673818-B33A-4542-A5F6-102A818DF936}" type="datetimeFigureOut">
              <a:rPr lang="de-DE" smtClean="0"/>
              <a:t>11.12.17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82D3D4-FA0D-A149-8CD4-D733876CE4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013381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Relationship Id="rId3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Relationship Id="rId3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SAA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k object 16"/>
          <p:cNvSpPr/>
          <p:nvPr userDrawn="1"/>
        </p:nvSpPr>
        <p:spPr>
          <a:xfrm>
            <a:off x="0" y="1627200"/>
            <a:ext cx="9144000" cy="5231130"/>
          </a:xfrm>
          <a:custGeom>
            <a:avLst/>
            <a:gdLst/>
            <a:ahLst/>
            <a:cxnLst/>
            <a:rect l="l" t="t" r="r" b="b"/>
            <a:pathLst>
              <a:path w="9144000" h="5231130">
                <a:moveTo>
                  <a:pt x="9144000" y="0"/>
                </a:moveTo>
                <a:lnTo>
                  <a:pt x="0" y="708990"/>
                </a:lnTo>
                <a:lnTo>
                  <a:pt x="0" y="5230545"/>
                </a:lnTo>
                <a:lnTo>
                  <a:pt x="9144000" y="5230545"/>
                </a:lnTo>
                <a:lnTo>
                  <a:pt x="9144000" y="0"/>
                </a:lnTo>
                <a:close/>
              </a:path>
            </a:pathLst>
          </a:custGeom>
          <a:solidFill>
            <a:srgbClr val="FAB7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Textplatzhalt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540000" y="3651201"/>
            <a:ext cx="8064000" cy="1577355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ts val="6000"/>
              </a:lnSpc>
              <a:spcBef>
                <a:spcPts val="0"/>
              </a:spcBef>
              <a:buNone/>
              <a:defRPr sz="6500" baseline="0">
                <a:solidFill>
                  <a:schemeClr val="bg1"/>
                </a:solidFill>
                <a:latin typeface="Museo Slab 500"/>
                <a:cs typeface="Open Sans"/>
              </a:defRPr>
            </a:lvl1pPr>
          </a:lstStyle>
          <a:p>
            <a:pPr lvl="0"/>
            <a:r>
              <a:rPr lang="de-DE" dirty="0" smtClean="0"/>
              <a:t>Headline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presentation</a:t>
            </a:r>
            <a:endParaRPr lang="de-DE" dirty="0"/>
          </a:p>
        </p:txBody>
      </p:sp>
      <p:sp>
        <p:nvSpPr>
          <p:cNvPr id="14" name="Textplatzhalter 25"/>
          <p:cNvSpPr>
            <a:spLocks noGrp="1"/>
          </p:cNvSpPr>
          <p:nvPr>
            <p:ph type="body" sz="quarter" idx="12" hasCustomPrompt="1"/>
          </p:nvPr>
        </p:nvSpPr>
        <p:spPr>
          <a:xfrm>
            <a:off x="540000" y="5345908"/>
            <a:ext cx="8064000" cy="30777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None/>
              <a:defRPr sz="2000" cap="none" baseline="0">
                <a:solidFill>
                  <a:srgbClr val="FFFFFF"/>
                </a:solidFill>
                <a:latin typeface="Museo Slab 500"/>
                <a:cs typeface="Open Sans"/>
              </a:defRPr>
            </a:lvl1pPr>
          </a:lstStyle>
          <a:p>
            <a:pPr lvl="0"/>
            <a:r>
              <a:rPr lang="de-DE" dirty="0" smtClean="0"/>
              <a:t>Subheadline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presentation</a:t>
            </a:r>
            <a:endParaRPr lang="de-DE" dirty="0"/>
          </a:p>
        </p:txBody>
      </p:sp>
      <p:pic>
        <p:nvPicPr>
          <p:cNvPr id="2" name="Bild 1" descr="ESAA_ALLIANCE_Logo_Gradient_RG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0800" y="388947"/>
            <a:ext cx="2462400" cy="1120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220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SAA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k object 16"/>
          <p:cNvSpPr/>
          <p:nvPr userDrawn="1"/>
        </p:nvSpPr>
        <p:spPr>
          <a:xfrm>
            <a:off x="0" y="0"/>
            <a:ext cx="9144000" cy="1944370"/>
          </a:xfrm>
          <a:custGeom>
            <a:avLst/>
            <a:gdLst/>
            <a:ahLst/>
            <a:cxnLst/>
            <a:rect l="l" t="t" r="r" b="b"/>
            <a:pathLst>
              <a:path w="9144000" h="1944370">
                <a:moveTo>
                  <a:pt x="0" y="1944001"/>
                </a:moveTo>
                <a:lnTo>
                  <a:pt x="9144000" y="1944001"/>
                </a:lnTo>
                <a:lnTo>
                  <a:pt x="9144000" y="0"/>
                </a:lnTo>
                <a:lnTo>
                  <a:pt x="0" y="0"/>
                </a:lnTo>
                <a:lnTo>
                  <a:pt x="0" y="1944001"/>
                </a:lnTo>
                <a:close/>
              </a:path>
            </a:pathLst>
          </a:custGeom>
          <a:solidFill>
            <a:srgbClr val="FAB7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Foliennummernplatzhalter 5"/>
          <p:cNvSpPr txBox="1">
            <a:spLocks/>
          </p:cNvSpPr>
          <p:nvPr userDrawn="1"/>
        </p:nvSpPr>
        <p:spPr>
          <a:xfrm>
            <a:off x="8224507" y="6177000"/>
            <a:ext cx="467385" cy="174893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CF8D4676-B09A-9147-A6D2-5F815E37E3C1}" type="slidenum">
              <a:rPr lang="de-DE" sz="800" baseline="0" smtClean="0">
                <a:solidFill>
                  <a:srgbClr val="3A3B3B"/>
                </a:solidFill>
                <a:latin typeface="Museo Sans 500"/>
                <a:cs typeface="Museo 300"/>
              </a:rPr>
              <a:t>‹Nr.›</a:t>
            </a:fld>
            <a:endParaRPr lang="de-DE" sz="800" baseline="0" dirty="0">
              <a:solidFill>
                <a:srgbClr val="3A3B3B"/>
              </a:solidFill>
              <a:latin typeface="Museo Sans 500"/>
              <a:cs typeface="Museo 300"/>
            </a:endParaRPr>
          </a:p>
        </p:txBody>
      </p:sp>
      <p:sp>
        <p:nvSpPr>
          <p:cNvPr id="9" name="Textplatzhalt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540006" y="313198"/>
            <a:ext cx="8064000" cy="30777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None/>
              <a:defRPr sz="2000" cap="none" baseline="0">
                <a:solidFill>
                  <a:schemeClr val="bg1"/>
                </a:solidFill>
                <a:latin typeface="Museo Slab 500"/>
                <a:cs typeface="Open Sans"/>
              </a:defRPr>
            </a:lvl1pPr>
          </a:lstStyle>
          <a:p>
            <a:pPr lvl="0"/>
            <a:r>
              <a:rPr lang="de-DE" dirty="0" smtClean="0"/>
              <a:t>Subheadline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page</a:t>
            </a:r>
            <a:endParaRPr lang="de-DE" dirty="0"/>
          </a:p>
        </p:txBody>
      </p:sp>
      <p:sp>
        <p:nvSpPr>
          <p:cNvPr id="10" name="Textplatzhalt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540006" y="655640"/>
            <a:ext cx="8064000" cy="98061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l">
              <a:lnSpc>
                <a:spcPts val="3800"/>
              </a:lnSpc>
              <a:spcBef>
                <a:spcPts val="0"/>
              </a:spcBef>
              <a:buNone/>
              <a:defRPr sz="3400" baseline="0">
                <a:solidFill>
                  <a:schemeClr val="bg1"/>
                </a:solidFill>
                <a:latin typeface="Museo Slab 500"/>
                <a:cs typeface="Open Sans"/>
              </a:defRPr>
            </a:lvl1pPr>
          </a:lstStyle>
          <a:p>
            <a:pPr lvl="0"/>
            <a:r>
              <a:rPr lang="de-DE" dirty="0" smtClean="0"/>
              <a:t>Headline –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stands</a:t>
            </a:r>
            <a:r>
              <a:rPr lang="de-DE" dirty="0" smtClean="0"/>
              <a:t> out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normal </a:t>
            </a:r>
            <a:r>
              <a:rPr lang="de-DE" dirty="0" err="1" smtClean="0"/>
              <a:t>crowd</a:t>
            </a:r>
            <a:endParaRPr lang="de-DE" dirty="0" smtClean="0"/>
          </a:p>
        </p:txBody>
      </p:sp>
      <p:sp>
        <p:nvSpPr>
          <p:cNvPr id="11" name="Bildplatzhalter 37"/>
          <p:cNvSpPr>
            <a:spLocks noGrp="1"/>
          </p:cNvSpPr>
          <p:nvPr>
            <p:ph type="pic" sz="quarter" idx="13" hasCustomPrompt="1"/>
          </p:nvPr>
        </p:nvSpPr>
        <p:spPr>
          <a:xfrm>
            <a:off x="540001" y="2411996"/>
            <a:ext cx="8064250" cy="3240087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800" b="0" i="0" baseline="0">
                <a:solidFill>
                  <a:srgbClr val="3A3B3B"/>
                </a:solidFill>
                <a:latin typeface="Museo Sans 500"/>
              </a:defRPr>
            </a:lvl1pPr>
          </a:lstStyle>
          <a:p>
            <a:r>
              <a:rPr lang="de-DE" dirty="0" smtClean="0"/>
              <a:t>Picture</a:t>
            </a:r>
            <a:endParaRPr lang="de-DE" dirty="0"/>
          </a:p>
        </p:txBody>
      </p:sp>
      <p:pic>
        <p:nvPicPr>
          <p:cNvPr id="15" name="Bild 1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62410" y="6286672"/>
            <a:ext cx="6756400" cy="38100"/>
          </a:xfrm>
          <a:prstGeom prst="rect">
            <a:avLst/>
          </a:prstGeom>
        </p:spPr>
      </p:pic>
      <p:pic>
        <p:nvPicPr>
          <p:cNvPr id="13" name="Bild 12" descr="ESAA_ALLIANCE_Logo_Gradient_RGB.pd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981" y="6089651"/>
            <a:ext cx="990000" cy="450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871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SAA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31"/>
          <p:cNvSpPr>
            <a:spLocks noGrp="1"/>
          </p:cNvSpPr>
          <p:nvPr>
            <p:ph type="body" sz="quarter" idx="12" hasCustomPrompt="1"/>
          </p:nvPr>
        </p:nvSpPr>
        <p:spPr>
          <a:xfrm>
            <a:off x="540000" y="2411996"/>
            <a:ext cx="8064000" cy="3240000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 marL="0" indent="0">
              <a:lnSpc>
                <a:spcPts val="2600"/>
              </a:lnSpc>
              <a:spcBef>
                <a:spcPts val="0"/>
              </a:spcBef>
              <a:buNone/>
              <a:defRPr sz="1800" b="0" i="0" baseline="0">
                <a:solidFill>
                  <a:srgbClr val="3A3B3B"/>
                </a:solidFill>
                <a:latin typeface="Museo Sans 500"/>
              </a:defRPr>
            </a:lvl1pPr>
            <a:lvl2pPr>
              <a:lnSpc>
                <a:spcPct val="100000"/>
              </a:lnSpc>
              <a:defRPr sz="1800">
                <a:latin typeface="Open Sans"/>
              </a:defRPr>
            </a:lvl2pPr>
            <a:lvl3pPr>
              <a:lnSpc>
                <a:spcPct val="100000"/>
              </a:lnSpc>
              <a:defRPr sz="1800">
                <a:latin typeface="Open Sans"/>
              </a:defRPr>
            </a:lvl3pPr>
            <a:lvl4pPr>
              <a:lnSpc>
                <a:spcPct val="100000"/>
              </a:lnSpc>
              <a:defRPr sz="1800">
                <a:latin typeface="Open Sans"/>
              </a:defRPr>
            </a:lvl4pPr>
            <a:lvl5pPr>
              <a:lnSpc>
                <a:spcPct val="100000"/>
              </a:lnSpc>
              <a:defRPr sz="1800">
                <a:latin typeface="Open Sans"/>
              </a:defRPr>
            </a:lvl5pPr>
          </a:lstStyle>
          <a:p>
            <a:pPr lvl="0"/>
            <a:r>
              <a:rPr lang="de-DE" dirty="0" smtClean="0"/>
              <a:t>Text</a:t>
            </a:r>
            <a:endParaRPr lang="de-DE" dirty="0"/>
          </a:p>
        </p:txBody>
      </p:sp>
      <p:sp>
        <p:nvSpPr>
          <p:cNvPr id="28" name="bk object 16"/>
          <p:cNvSpPr/>
          <p:nvPr userDrawn="1"/>
        </p:nvSpPr>
        <p:spPr>
          <a:xfrm>
            <a:off x="0" y="0"/>
            <a:ext cx="9144000" cy="1944370"/>
          </a:xfrm>
          <a:custGeom>
            <a:avLst/>
            <a:gdLst/>
            <a:ahLst/>
            <a:cxnLst/>
            <a:rect l="l" t="t" r="r" b="b"/>
            <a:pathLst>
              <a:path w="9144000" h="1944370">
                <a:moveTo>
                  <a:pt x="0" y="1944001"/>
                </a:moveTo>
                <a:lnTo>
                  <a:pt x="9144000" y="1944001"/>
                </a:lnTo>
                <a:lnTo>
                  <a:pt x="9144000" y="0"/>
                </a:lnTo>
                <a:lnTo>
                  <a:pt x="0" y="0"/>
                </a:lnTo>
                <a:lnTo>
                  <a:pt x="0" y="1944001"/>
                </a:lnTo>
                <a:close/>
              </a:path>
            </a:pathLst>
          </a:custGeom>
          <a:solidFill>
            <a:srgbClr val="FAB7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Textplatzhalt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540006" y="313198"/>
            <a:ext cx="8064000" cy="30777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None/>
              <a:defRPr sz="2000" cap="none" baseline="0">
                <a:solidFill>
                  <a:schemeClr val="bg1"/>
                </a:solidFill>
                <a:latin typeface="Museo Slab 500"/>
                <a:cs typeface="Open Sans"/>
              </a:defRPr>
            </a:lvl1pPr>
          </a:lstStyle>
          <a:p>
            <a:pPr lvl="0"/>
            <a:r>
              <a:rPr lang="de-DE" dirty="0" smtClean="0"/>
              <a:t>Subheadline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page</a:t>
            </a:r>
            <a:endParaRPr lang="de-DE" dirty="0"/>
          </a:p>
        </p:txBody>
      </p:sp>
      <p:sp>
        <p:nvSpPr>
          <p:cNvPr id="30" name="Textplatzhalt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540006" y="655640"/>
            <a:ext cx="8064000" cy="98061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l">
              <a:lnSpc>
                <a:spcPts val="3800"/>
              </a:lnSpc>
              <a:spcBef>
                <a:spcPts val="0"/>
              </a:spcBef>
              <a:buNone/>
              <a:defRPr sz="3400" baseline="0">
                <a:solidFill>
                  <a:schemeClr val="bg1"/>
                </a:solidFill>
                <a:latin typeface="Museo Slab 500"/>
                <a:cs typeface="Open Sans"/>
              </a:defRPr>
            </a:lvl1pPr>
          </a:lstStyle>
          <a:p>
            <a:pPr lvl="0"/>
            <a:r>
              <a:rPr lang="de-DE" dirty="0" smtClean="0"/>
              <a:t>Headline –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stands</a:t>
            </a:r>
            <a:r>
              <a:rPr lang="de-DE" dirty="0" smtClean="0"/>
              <a:t> out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normal </a:t>
            </a:r>
            <a:r>
              <a:rPr lang="de-DE" dirty="0" err="1" smtClean="0"/>
              <a:t>crowd</a:t>
            </a:r>
            <a:endParaRPr lang="de-DE" dirty="0" smtClean="0"/>
          </a:p>
        </p:txBody>
      </p:sp>
      <p:sp>
        <p:nvSpPr>
          <p:cNvPr id="16" name="Foliennummernplatzhalter 5"/>
          <p:cNvSpPr txBox="1">
            <a:spLocks/>
          </p:cNvSpPr>
          <p:nvPr userDrawn="1"/>
        </p:nvSpPr>
        <p:spPr>
          <a:xfrm>
            <a:off x="8224507" y="6177000"/>
            <a:ext cx="467385" cy="174893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CF8D4676-B09A-9147-A6D2-5F815E37E3C1}" type="slidenum">
              <a:rPr lang="de-DE" sz="800" baseline="0" smtClean="0">
                <a:solidFill>
                  <a:srgbClr val="3A3B3B"/>
                </a:solidFill>
                <a:latin typeface="Museo Sans 500"/>
                <a:cs typeface="Museo 300"/>
              </a:rPr>
              <a:t>‹Nr.›</a:t>
            </a:fld>
            <a:endParaRPr lang="de-DE" sz="800" baseline="0" dirty="0">
              <a:solidFill>
                <a:srgbClr val="3A3B3B"/>
              </a:solidFill>
              <a:latin typeface="Museo Sans 500"/>
              <a:cs typeface="Museo 300"/>
            </a:endParaRPr>
          </a:p>
        </p:txBody>
      </p:sp>
      <p:pic>
        <p:nvPicPr>
          <p:cNvPr id="17" name="Bild 1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62410" y="6286672"/>
            <a:ext cx="6756400" cy="38100"/>
          </a:xfrm>
          <a:prstGeom prst="rect">
            <a:avLst/>
          </a:prstGeom>
        </p:spPr>
      </p:pic>
      <p:pic>
        <p:nvPicPr>
          <p:cNvPr id="18" name="Bild 17" descr="ESAA_ALLIANCE_Logo_Gradient_RGB.pd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981" y="6089651"/>
            <a:ext cx="990000" cy="450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644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9281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  <p:sldLayoutId id="2147483652" r:id="rId3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7875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9455635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51376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datracon_Türkis">
      <a:dk1>
        <a:srgbClr val="004148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Bildschirmpräsentation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Office-Design</vt:lpstr>
      <vt:lpstr>PowerPoint-Präsentation</vt:lpstr>
      <vt:lpstr>PowerPoint-Präsentation</vt:lpstr>
      <vt:lpstr>PowerPoint-Präsentation</vt:lpstr>
    </vt:vector>
  </TitlesOfParts>
  <Company>Kleine Zeichen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Anja Heinkele</dc:creator>
  <cp:lastModifiedBy>Anja Heinkele</cp:lastModifiedBy>
  <cp:revision>100</cp:revision>
  <dcterms:created xsi:type="dcterms:W3CDTF">2016-11-04T15:21:21Z</dcterms:created>
  <dcterms:modified xsi:type="dcterms:W3CDTF">2017-12-11T12:58:33Z</dcterms:modified>
</cp:coreProperties>
</file>